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N, Mavis [PAIR]" initials="FM[" lastIdx="6" clrIdx="0">
    <p:extLst>
      <p:ext uri="{19B8F6BF-5375-455C-9EA6-DF929625EA0E}">
        <p15:presenceInfo xmlns:p15="http://schemas.microsoft.com/office/powerpoint/2012/main" userId="S-1-5-21-2167641406-2097084130-2755097673-1974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6374" autoAdjust="0"/>
  </p:normalViewPr>
  <p:slideViewPr>
    <p:cSldViewPr snapToGrid="0">
      <p:cViewPr varScale="1">
        <p:scale>
          <a:sx n="55" d="100"/>
          <a:sy n="55" d="100"/>
        </p:scale>
        <p:origin x="231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751BC-84BC-4275-9E5C-B612985C07DC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E72BA-5A09-4BCC-B4A2-854070ABF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288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E72BA-5A09-4BCC-B4A2-854070ABF08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46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58112A-B036-4E0E-8B8A-B9FA2C89F3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601200" cy="1273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028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79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948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3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898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71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405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70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39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391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870C3-F990-4290-B9D4-23917B3A6FF8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31A1-0D7A-4FA6-A889-4972134E2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37CC8D8-5192-4140-8869-F71B0365B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677" y="1237404"/>
            <a:ext cx="9319846" cy="2074051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800" b="1" dirty="0"/>
              <a:t>Paper Title Can Be Two-Line Long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800" b="1" dirty="0"/>
              <a:t>Title Continued.</a:t>
            </a:r>
            <a:endParaRPr lang="en-GB" sz="2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Author 1 </a:t>
            </a:r>
            <a:r>
              <a:rPr lang="en-US" sz="1600" u="sng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1600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Author 2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Author 3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(Underline presenting author’s name)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Dept., Institution Name</a:t>
            </a:r>
            <a:r>
              <a:rPr lang="en-US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Dept., Institution Name</a:t>
            </a:r>
            <a:r>
              <a:rPr lang="en-US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Dept., Institution Name</a:t>
            </a:r>
            <a:r>
              <a:rPr lang="en-US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ED1879-C5D3-46C9-88E2-08F998EC3820}"/>
              </a:ext>
            </a:extLst>
          </p:cNvPr>
          <p:cNvSpPr txBox="1"/>
          <p:nvPr/>
        </p:nvSpPr>
        <p:spPr>
          <a:xfrm>
            <a:off x="171078" y="3384149"/>
            <a:ext cx="9259044" cy="895629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BACKGROUND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State the objective of the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Provide briefly background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Outline research questions, hypotheses, and gaps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Provide your research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Present only key equations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diagrams and photos for effective communication</a:t>
            </a:r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RESULTS/DISCUSSION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Present the findings in logical order of importance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figures and tables whenever possible with captions and suitable font size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Identify key findings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Include tables and graphs</a:t>
            </a:r>
          </a:p>
          <a:p>
            <a:endParaRPr lang="en-US" dirty="0"/>
          </a:p>
          <a:p>
            <a:r>
              <a:rPr lang="en-US" dirty="0"/>
              <a:t> 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CONCLUSION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Give at least three major findings from your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Make recommendations on future research direction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ACKNOWLEDGEMENT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Give reference and corresponding acknowledgement</a:t>
            </a:r>
          </a:p>
          <a:p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82DA6D-14AA-8CBB-1079-7DB781CCC21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373"/>
          <a:stretch/>
        </p:blipFill>
        <p:spPr>
          <a:xfrm>
            <a:off x="4497080" y="7719933"/>
            <a:ext cx="3433965" cy="221075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3C37486-8D89-9445-CD62-01B9D475460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0732"/>
          <a:stretch/>
        </p:blipFill>
        <p:spPr>
          <a:xfrm>
            <a:off x="347866" y="7866709"/>
            <a:ext cx="3917655" cy="22789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35633B2-C9D9-4742-88AF-FFC15622B54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045" y="184154"/>
            <a:ext cx="1460977" cy="1611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315D9A-FAA9-971A-366D-83064923215C}"/>
              </a:ext>
            </a:extLst>
          </p:cNvPr>
          <p:cNvSpPr txBox="1"/>
          <p:nvPr/>
        </p:nvSpPr>
        <p:spPr>
          <a:xfrm>
            <a:off x="7942847" y="176534"/>
            <a:ext cx="1460977" cy="1477328"/>
          </a:xfrm>
          <a:prstGeom prst="rect">
            <a:avLst/>
          </a:prstGeom>
          <a:solidFill>
            <a:schemeClr val="bg1">
              <a:alpha val="62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Insert Presenter’s photo here</a:t>
            </a:r>
          </a:p>
          <a:p>
            <a:pPr algn="ctr"/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1748651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136</Words>
  <Application>Microsoft Office PowerPoint</Application>
  <PresentationFormat>A3 纸张(297x420 毫米)</PresentationFormat>
  <Paragraphs>38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TSANG, Eva WY [PAIR]</dc:creator>
  <cp:lastModifiedBy>Yang MING</cp:lastModifiedBy>
  <cp:revision>13</cp:revision>
  <dcterms:created xsi:type="dcterms:W3CDTF">2023-03-13T04:09:22Z</dcterms:created>
  <dcterms:modified xsi:type="dcterms:W3CDTF">2026-01-24T05:39:03Z</dcterms:modified>
</cp:coreProperties>
</file>